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69" autoAdjust="0"/>
    <p:restoredTop sz="97917" autoAdjust="0"/>
  </p:normalViewPr>
  <p:slideViewPr>
    <p:cSldViewPr snapToGrid="0" snapToObjects="1">
      <p:cViewPr>
        <p:scale>
          <a:sx n="100" d="100"/>
          <a:sy n="100" d="100"/>
        </p:scale>
        <p:origin x="-1184" y="-8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4592002" y="2648218"/>
            <a:ext cx="715674" cy="246221"/>
            <a:chOff x="7592082" y="6008140"/>
            <a:chExt cx="862158" cy="350482"/>
          </a:xfrm>
        </p:grpSpPr>
        <p:sp>
          <p:nvSpPr>
            <p:cNvPr id="5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9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S511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84" name="Elbow Connector 83"/>
          <p:cNvCxnSpPr/>
          <p:nvPr/>
        </p:nvCxnSpPr>
        <p:spPr bwMode="auto">
          <a:xfrm flipV="1">
            <a:off x="5435290" y="2765862"/>
            <a:ext cx="1086158" cy="369418"/>
          </a:xfrm>
          <a:prstGeom prst="bentConnector3">
            <a:avLst>
              <a:gd name="adj1" fmla="val 42984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01553" y="104506"/>
            <a:ext cx="494081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Calcium/</a:t>
            </a: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Calmodulin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-dependent Protein-serine Kinase Kinase 2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Q96RR4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4436512" y="2887289"/>
            <a:ext cx="1015712" cy="461921"/>
            <a:chOff x="550901" y="1139280"/>
            <a:chExt cx="1154094" cy="544552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CaMKK2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Q96RR4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1534999" y="1871891"/>
            <a:ext cx="1191299" cy="453586"/>
            <a:chOff x="455204" y="1139280"/>
            <a:chExt cx="1353603" cy="534726"/>
          </a:xfrm>
        </p:grpSpPr>
        <p:sp>
          <p:nvSpPr>
            <p:cNvPr id="100" name="Rounded Rectangle 9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455204" y="1139280"/>
              <a:ext cx="1353603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DAPK1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P53355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3" name="Elbow Connector 102"/>
          <p:cNvCxnSpPr/>
          <p:nvPr/>
        </p:nvCxnSpPr>
        <p:spPr bwMode="auto">
          <a:xfrm>
            <a:off x="2736255" y="2101832"/>
            <a:ext cx="1912126" cy="674775"/>
          </a:xfrm>
          <a:prstGeom prst="bentConnector3">
            <a:avLst>
              <a:gd name="adj1" fmla="val 69261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2" name="Group 101"/>
          <p:cNvGrpSpPr/>
          <p:nvPr/>
        </p:nvGrpSpPr>
        <p:grpSpPr>
          <a:xfrm>
            <a:off x="2708886" y="2865950"/>
            <a:ext cx="1106841" cy="466427"/>
            <a:chOff x="507046" y="3634424"/>
            <a:chExt cx="1257639" cy="549865"/>
          </a:xfrm>
        </p:grpSpPr>
        <p:sp>
          <p:nvSpPr>
            <p:cNvPr id="104" name="Snip Same Side Corner Rectangle 10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Calmodulin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P62158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07" name="Rounded Rectangle 106"/>
          <p:cNvSpPr/>
          <p:nvPr/>
        </p:nvSpPr>
        <p:spPr bwMode="auto">
          <a:xfrm>
            <a:off x="1699749" y="3017320"/>
            <a:ext cx="529127" cy="215385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687724" y="2964462"/>
            <a:ext cx="550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Ca</a:t>
            </a:r>
            <a:r>
              <a:rPr lang="en-US" sz="1400" baseline="300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2+</a:t>
            </a:r>
            <a:endParaRPr lang="en-US" sz="1400" baseline="30000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109" name="Straight Arrow Connector 108"/>
          <p:cNvCxnSpPr/>
          <p:nvPr/>
        </p:nvCxnSpPr>
        <p:spPr bwMode="auto">
          <a:xfrm>
            <a:off x="3807260" y="3113844"/>
            <a:ext cx="640192" cy="450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0" name="Straight Arrow Connector 109"/>
          <p:cNvCxnSpPr/>
          <p:nvPr/>
        </p:nvCxnSpPr>
        <p:spPr bwMode="auto">
          <a:xfrm>
            <a:off x="2273300" y="3118351"/>
            <a:ext cx="42882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81" name="Group 80"/>
          <p:cNvGrpSpPr/>
          <p:nvPr/>
        </p:nvGrpSpPr>
        <p:grpSpPr>
          <a:xfrm>
            <a:off x="6091798" y="2870456"/>
            <a:ext cx="1354666" cy="445087"/>
            <a:chOff x="365780" y="1139280"/>
            <a:chExt cx="1539227" cy="524707"/>
          </a:xfrm>
        </p:grpSpPr>
        <p:sp>
          <p:nvSpPr>
            <p:cNvPr id="82" name="Rounded Rectangle 8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365780" y="1139280"/>
              <a:ext cx="153922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AMPK</a:t>
              </a:r>
              <a:r>
                <a:rPr lang="en-US" sz="10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1/PRKAA1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Q13131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6185710" y="3993674"/>
            <a:ext cx="1191299" cy="453586"/>
            <a:chOff x="455204" y="1139280"/>
            <a:chExt cx="1353603" cy="534726"/>
          </a:xfrm>
        </p:grpSpPr>
        <p:sp>
          <p:nvSpPr>
            <p:cNvPr id="86" name="Rounded Rectangle 85"/>
            <p:cNvSpPr/>
            <p:nvPr/>
          </p:nvSpPr>
          <p:spPr bwMode="auto">
            <a:xfrm>
              <a:off x="587934" y="1143950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55204" y="1139280"/>
              <a:ext cx="1353603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CaMK4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Q16566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6399636" y="2634284"/>
            <a:ext cx="715674" cy="246221"/>
            <a:chOff x="7620676" y="5012167"/>
            <a:chExt cx="862158" cy="350482"/>
          </a:xfrm>
        </p:grpSpPr>
        <p:sp>
          <p:nvSpPr>
            <p:cNvPr id="9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4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+T183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6415840" y="3771347"/>
            <a:ext cx="715674" cy="246221"/>
            <a:chOff x="7592082" y="6008140"/>
            <a:chExt cx="862158" cy="350482"/>
          </a:xfrm>
        </p:grpSpPr>
        <p:sp>
          <p:nvSpPr>
            <p:cNvPr id="9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7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6418616" y="3586286"/>
            <a:ext cx="715674" cy="246221"/>
            <a:chOff x="7592082" y="6008140"/>
            <a:chExt cx="862158" cy="350482"/>
          </a:xfrm>
        </p:grpSpPr>
        <p:sp>
          <p:nvSpPr>
            <p:cNvPr id="11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2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6" name="Elbow Connector 15"/>
          <p:cNvCxnSpPr/>
          <p:nvPr/>
        </p:nvCxnSpPr>
        <p:spPr bwMode="auto">
          <a:xfrm>
            <a:off x="5452224" y="3238355"/>
            <a:ext cx="1072000" cy="650392"/>
          </a:xfrm>
          <a:prstGeom prst="bentConnector3">
            <a:avLst>
              <a:gd name="adj1" fmla="val 42102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5906309" y="3712078"/>
            <a:ext cx="61022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735</TotalTime>
  <Words>33</Words>
  <Application>Microsoft Macintosh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60</cp:revision>
  <dcterms:created xsi:type="dcterms:W3CDTF">2014-02-16T01:31:59Z</dcterms:created>
  <dcterms:modified xsi:type="dcterms:W3CDTF">2016-03-16T02:17:51Z</dcterms:modified>
</cp:coreProperties>
</file>