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216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Q9NYV4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2142193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Q9NYV4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44984" y="1928705"/>
            <a:ext cx="715674" cy="246221"/>
            <a:chOff x="7620676" y="502421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+T893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244984" y="1728793"/>
            <a:ext cx="715674" cy="246221"/>
            <a:chOff x="7610476" y="5012167"/>
            <a:chExt cx="862158" cy="350482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0" name="Straight Connector 139"/>
          <p:cNvCxnSpPr/>
          <p:nvPr/>
        </p:nvCxnSpPr>
        <p:spPr bwMode="auto">
          <a:xfrm flipH="1">
            <a:off x="1793730" y="5812398"/>
            <a:ext cx="10413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5" name="Group 144"/>
          <p:cNvGrpSpPr/>
          <p:nvPr/>
        </p:nvGrpSpPr>
        <p:grpSpPr>
          <a:xfrm>
            <a:off x="4244984" y="1557730"/>
            <a:ext cx="715674" cy="246221"/>
            <a:chOff x="7610476" y="5012167"/>
            <a:chExt cx="862158" cy="350482"/>
          </a:xfrm>
        </p:grpSpPr>
        <p:sp>
          <p:nvSpPr>
            <p:cNvPr id="14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7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+S899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0" name="Elbow Connector 169"/>
          <p:cNvCxnSpPr/>
          <p:nvPr/>
        </p:nvCxnSpPr>
        <p:spPr bwMode="auto">
          <a:xfrm rot="5400000" flipH="1" flipV="1">
            <a:off x="2511105" y="3506396"/>
            <a:ext cx="2464597" cy="208086"/>
          </a:xfrm>
          <a:prstGeom prst="bentConnector3">
            <a:avLst>
              <a:gd name="adj1" fmla="val -15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2523058" y="2150236"/>
            <a:ext cx="1222785" cy="458059"/>
            <a:chOff x="443193" y="3634424"/>
            <a:chExt cx="1389379" cy="540000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43193" y="3639736"/>
              <a:ext cx="1389379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K/CCNK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O75909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2523058" y="2756175"/>
            <a:ext cx="1222785" cy="458060"/>
            <a:chOff x="443194" y="3634424"/>
            <a:chExt cx="1389379" cy="540000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L1/CCNL1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2523058" y="3362115"/>
            <a:ext cx="1222785" cy="458059"/>
            <a:chOff x="443194" y="3634424"/>
            <a:chExt cx="1389379" cy="540000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D1/CCND1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P24385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2543577" y="3968054"/>
            <a:ext cx="1202265" cy="458059"/>
            <a:chOff x="466508" y="3634424"/>
            <a:chExt cx="1366064" cy="540000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D2/CCND2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2535110" y="4573994"/>
            <a:ext cx="1222784" cy="458059"/>
            <a:chOff x="456888" y="3634424"/>
            <a:chExt cx="1389378" cy="540000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456888" y="3639734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D3/CCND3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5391282" y="2703707"/>
            <a:ext cx="1222785" cy="458092"/>
            <a:chOff x="443194" y="3634424"/>
            <a:chExt cx="1389379" cy="540038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43194" y="3639736"/>
              <a:ext cx="1389379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CDKN1A/Cip1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7" name="Straight Arrow Connector 196"/>
          <p:cNvCxnSpPr/>
          <p:nvPr/>
        </p:nvCxnSpPr>
        <p:spPr bwMode="auto">
          <a:xfrm>
            <a:off x="3847447" y="2369671"/>
            <a:ext cx="2617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3610376" y="2377569"/>
            <a:ext cx="2370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3639360" y="3019053"/>
            <a:ext cx="4809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>
            <a:off x="3607925" y="3606641"/>
            <a:ext cx="51235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>
            <a:off x="3588560" y="4250413"/>
            <a:ext cx="5317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Elbow Connector 201"/>
          <p:cNvCxnSpPr/>
          <p:nvPr/>
        </p:nvCxnSpPr>
        <p:spPr bwMode="auto">
          <a:xfrm rot="16200000" flipV="1">
            <a:off x="4922796" y="2632941"/>
            <a:ext cx="518625" cy="244674"/>
          </a:xfrm>
          <a:prstGeom prst="bentConnector3">
            <a:avLst>
              <a:gd name="adj1" fmla="val 10060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3" name="Group 202"/>
          <p:cNvGrpSpPr/>
          <p:nvPr/>
        </p:nvGrpSpPr>
        <p:grpSpPr>
          <a:xfrm>
            <a:off x="3985919" y="2732728"/>
            <a:ext cx="1222785" cy="458060"/>
            <a:chOff x="443194" y="3634424"/>
            <a:chExt cx="1389379" cy="540000"/>
          </a:xfrm>
        </p:grpSpPr>
        <p:sp>
          <p:nvSpPr>
            <p:cNvPr id="204" name="Snip Same Side Corner Rectangle 2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E1/CCNE1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3985919" y="3338668"/>
            <a:ext cx="1222785" cy="458059"/>
            <a:chOff x="443194" y="3634424"/>
            <a:chExt cx="1389379" cy="540000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T1/CCNT1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O60563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4006438" y="3944607"/>
            <a:ext cx="1202265" cy="458059"/>
            <a:chOff x="466508" y="3634424"/>
            <a:chExt cx="1366064" cy="540000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Y/CCNY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Q8ND76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6" name="Straight Connector 235"/>
          <p:cNvCxnSpPr/>
          <p:nvPr/>
        </p:nvCxnSpPr>
        <p:spPr bwMode="auto">
          <a:xfrm flipH="1">
            <a:off x="5304443" y="3014589"/>
            <a:ext cx="2244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831</TotalTime>
  <Words>63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69</cp:revision>
  <dcterms:created xsi:type="dcterms:W3CDTF">2014-02-16T01:31:59Z</dcterms:created>
  <dcterms:modified xsi:type="dcterms:W3CDTF">2016-03-21T23:02:25Z</dcterms:modified>
</cp:coreProperties>
</file>