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53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78047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4066593" y="2246760"/>
            <a:ext cx="1015712" cy="461921"/>
            <a:chOff x="537046" y="349955"/>
            <a:chExt cx="1154094" cy="54455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Q9UF33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79321" y="138374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type-A Receptor 6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Q9UF33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19826" y="6458896"/>
            <a:ext cx="31463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Sofya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Langman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001371" y="1393313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001371" y="1859740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O43921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001371" y="2317799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992266" y="2767950"/>
            <a:ext cx="1106841" cy="466427"/>
            <a:chOff x="507046" y="3634424"/>
            <a:chExt cx="1257639" cy="549865"/>
          </a:xfrm>
        </p:grpSpPr>
        <p:sp>
          <p:nvSpPr>
            <p:cNvPr id="92" name="Snip Same Side Corner Rectangle 9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2001371" y="3226009"/>
            <a:ext cx="1106841" cy="466427"/>
            <a:chOff x="507046" y="3634424"/>
            <a:chExt cx="1257639" cy="549865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155743" y="1065512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3523411" y="1611846"/>
            <a:ext cx="0" cy="27386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3030042" y="1557107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>
            <a:off x="3020937" y="2039707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>
            <a:off x="3030042" y="2480355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>
            <a:off x="3019571" y="2929848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3030042" y="3410674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3560026" y="2480355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" name="Group 37"/>
          <p:cNvGrpSpPr/>
          <p:nvPr/>
        </p:nvGrpSpPr>
        <p:grpSpPr>
          <a:xfrm>
            <a:off x="1992266" y="3692436"/>
            <a:ext cx="1106841" cy="466427"/>
            <a:chOff x="507046" y="3634424"/>
            <a:chExt cx="1257639" cy="549865"/>
          </a:xfrm>
        </p:grpSpPr>
        <p:sp>
          <p:nvSpPr>
            <p:cNvPr id="39" name="Snip Same Side Corner Rectangle 3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1" name="Straight Connector 40"/>
          <p:cNvCxnSpPr/>
          <p:nvPr/>
        </p:nvCxnSpPr>
        <p:spPr bwMode="auto">
          <a:xfrm>
            <a:off x="3019571" y="3884808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3" name="Group 42"/>
          <p:cNvGrpSpPr/>
          <p:nvPr/>
        </p:nvGrpSpPr>
        <p:grpSpPr>
          <a:xfrm>
            <a:off x="1988599" y="4167330"/>
            <a:ext cx="1106841" cy="466427"/>
            <a:chOff x="507046" y="3634424"/>
            <a:chExt cx="1257639" cy="549865"/>
          </a:xfrm>
        </p:grpSpPr>
        <p:sp>
          <p:nvSpPr>
            <p:cNvPr id="44" name="Snip Same Side Corner Rectangle 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EFNB1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6" name="Straight Connector 45"/>
          <p:cNvCxnSpPr/>
          <p:nvPr/>
        </p:nvCxnSpPr>
        <p:spPr bwMode="auto">
          <a:xfrm>
            <a:off x="3017270" y="4350474"/>
            <a:ext cx="5024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8" name="Group 47"/>
          <p:cNvGrpSpPr/>
          <p:nvPr/>
        </p:nvGrpSpPr>
        <p:grpSpPr>
          <a:xfrm>
            <a:off x="5816908" y="2852719"/>
            <a:ext cx="1106841" cy="466427"/>
            <a:chOff x="507046" y="4525112"/>
            <a:chExt cx="1257639" cy="549865"/>
          </a:xfrm>
        </p:grpSpPr>
        <p:sp>
          <p:nvSpPr>
            <p:cNvPr id="49" name="Snip Same Side Corner Rectangle 48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SMURF1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Q9HCE7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819826" y="2247997"/>
            <a:ext cx="1106841" cy="460785"/>
            <a:chOff x="507046" y="2817700"/>
            <a:chExt cx="1257639" cy="543214"/>
          </a:xfrm>
        </p:grpSpPr>
        <p:sp>
          <p:nvSpPr>
            <p:cNvPr id="52" name="Snip Same Side Corner Rectangle 51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MLLT4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P55196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54" name="Straight Connector 53"/>
          <p:cNvCxnSpPr/>
          <p:nvPr/>
        </p:nvCxnSpPr>
        <p:spPr bwMode="auto">
          <a:xfrm>
            <a:off x="5082305" y="2457754"/>
            <a:ext cx="7430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Elbow Connector 10"/>
          <p:cNvCxnSpPr/>
          <p:nvPr/>
        </p:nvCxnSpPr>
        <p:spPr bwMode="auto">
          <a:xfrm rot="16200000" flipH="1">
            <a:off x="5356530" y="2562223"/>
            <a:ext cx="556382" cy="381307"/>
          </a:xfrm>
          <a:prstGeom prst="bentConnector3">
            <a:avLst>
              <a:gd name="adj1" fmla="val 97174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8867</TotalTime>
  <Words>39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86</cp:revision>
  <dcterms:created xsi:type="dcterms:W3CDTF">2014-02-16T01:31:59Z</dcterms:created>
  <dcterms:modified xsi:type="dcterms:W3CDTF">2016-01-14T06:23:39Z</dcterms:modified>
</cp:coreProperties>
</file>